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5" r:id="rId7"/>
    <p:sldId id="264" r:id="rId8"/>
    <p:sldId id="261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B90AA-45B1-8EC8-B0D6-3FF47FC1781B}" v="4" dt="2024-04-11T22:56:43.679"/>
    <p1510:client id="{2309230B-2F75-7B93-D3E2-24BAC1F8087D}" v="256" dt="2024-04-11T22:08:25.467"/>
    <p1510:client id="{4627B99B-003A-4C1B-EBB3-48C2E54EEBFA}" v="51" dt="2024-04-11T21:14:53.355"/>
    <p1510:client id="{54520390-70F0-D46D-FB58-C16BF02B28BE}" v="388" dt="2024-04-11T22:10:47.130"/>
    <p1510:client id="{5952A777-4903-3565-6AEA-CD18B0A60B16}" v="11" dt="2024-04-11T21:30:32.609"/>
    <p1510:client id="{5A23E843-76ED-9DFA-332C-7C8057E22E6B}" v="127" dt="2024-04-11T21:54:25.126"/>
    <p1510:client id="{7FCF637A-DEE0-364E-85EC-FD75CFDFD8EF}" v="572" dt="2024-04-11T22:56:34.784"/>
    <p1510:client id="{8438E92B-D82E-D319-2F33-65E3C1349712}" v="131" dt="2024-04-11T20:56:17.408"/>
    <p1510:client id="{9BE184A7-4A9F-7453-3293-FD8CE7E50349}" v="33" dt="2024-04-11T21:33:48.692"/>
    <p1510:client id="{B639CD30-48F8-2434-BCEC-B5C2323F10AA}" v="5" dt="2024-04-11T20:14:59.602"/>
    <p1510:client id="{C4DB5C22-0535-2DCD-2A5B-F7B1AD988515}" v="78" dt="2024-04-11T21:32:34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F861E-8034-4289-8101-C28CADE27EE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FA9280A-C672-4B1B-B57B-C766B2532478}">
      <dgm:prSet/>
      <dgm:spPr/>
      <dgm:t>
        <a:bodyPr/>
        <a:lstStyle/>
        <a:p>
          <a:pPr>
            <a:defRPr cap="all"/>
          </a:pPr>
          <a:r>
            <a:rPr lang="en-US" b="1"/>
            <a:t>Crisis Management in the Tourism Industry</a:t>
          </a:r>
          <a:endParaRPr lang="en-US"/>
        </a:p>
      </dgm:t>
    </dgm:pt>
    <dgm:pt modelId="{489824E2-469C-4FC7-B25B-6167C91B101D}" type="parTrans" cxnId="{50DFB7BF-BB33-4D62-816D-3F0323014B47}">
      <dgm:prSet/>
      <dgm:spPr/>
      <dgm:t>
        <a:bodyPr/>
        <a:lstStyle/>
        <a:p>
          <a:endParaRPr lang="en-US"/>
        </a:p>
      </dgm:t>
    </dgm:pt>
    <dgm:pt modelId="{8914F850-2C86-40ED-9C5F-E36AF813A893}" type="sibTrans" cxnId="{50DFB7BF-BB33-4D62-816D-3F0323014B47}">
      <dgm:prSet/>
      <dgm:spPr/>
      <dgm:t>
        <a:bodyPr/>
        <a:lstStyle/>
        <a:p>
          <a:endParaRPr lang="en-US"/>
        </a:p>
      </dgm:t>
    </dgm:pt>
    <dgm:pt modelId="{61AF6DDD-B1B2-46B0-8694-0CCB105E2167}">
      <dgm:prSet/>
      <dgm:spPr/>
      <dgm:t>
        <a:bodyPr/>
        <a:lstStyle/>
        <a:p>
          <a:pPr>
            <a:defRPr cap="all"/>
          </a:pPr>
          <a:r>
            <a:rPr lang="en-US" b="1"/>
            <a:t>Health and Safety Concerns</a:t>
          </a:r>
          <a:endParaRPr lang="en-US"/>
        </a:p>
      </dgm:t>
    </dgm:pt>
    <dgm:pt modelId="{22A48FD2-4BA9-4D44-A99B-B929C0F4D194}" type="parTrans" cxnId="{2753F7A3-9541-4E43-B9D4-A3961F387C4D}">
      <dgm:prSet/>
      <dgm:spPr/>
      <dgm:t>
        <a:bodyPr/>
        <a:lstStyle/>
        <a:p>
          <a:endParaRPr lang="en-US"/>
        </a:p>
      </dgm:t>
    </dgm:pt>
    <dgm:pt modelId="{778BBE9E-B830-48E8-8B24-790A6C66AB79}" type="sibTrans" cxnId="{2753F7A3-9541-4E43-B9D4-A3961F387C4D}">
      <dgm:prSet/>
      <dgm:spPr/>
      <dgm:t>
        <a:bodyPr/>
        <a:lstStyle/>
        <a:p>
          <a:endParaRPr lang="en-US"/>
        </a:p>
      </dgm:t>
    </dgm:pt>
    <dgm:pt modelId="{31F309B6-AC83-46CE-B466-692D27D7C217}">
      <dgm:prSet/>
      <dgm:spPr/>
      <dgm:t>
        <a:bodyPr/>
        <a:lstStyle/>
        <a:p>
          <a:pPr>
            <a:defRPr cap="all"/>
          </a:pPr>
          <a:r>
            <a:rPr lang="en-US" b="1"/>
            <a:t>Stakeholder Engagement and Trust Building</a:t>
          </a:r>
          <a:endParaRPr lang="en-US"/>
        </a:p>
      </dgm:t>
    </dgm:pt>
    <dgm:pt modelId="{483032F9-68AE-4B83-B0FD-7C91AD49E84E}" type="parTrans" cxnId="{F4376A14-BA6F-47A3-8126-6A8B91F7903E}">
      <dgm:prSet/>
      <dgm:spPr/>
      <dgm:t>
        <a:bodyPr/>
        <a:lstStyle/>
        <a:p>
          <a:endParaRPr lang="en-US"/>
        </a:p>
      </dgm:t>
    </dgm:pt>
    <dgm:pt modelId="{3B87578C-7DD8-46C6-B421-05990BAFFB0F}" type="sibTrans" cxnId="{F4376A14-BA6F-47A3-8126-6A8B91F7903E}">
      <dgm:prSet/>
      <dgm:spPr/>
      <dgm:t>
        <a:bodyPr/>
        <a:lstStyle/>
        <a:p>
          <a:endParaRPr lang="en-US"/>
        </a:p>
      </dgm:t>
    </dgm:pt>
    <dgm:pt modelId="{F4D0E942-AC62-4CCE-8B97-6B5B4D5E9F7F}">
      <dgm:prSet/>
      <dgm:spPr/>
      <dgm:t>
        <a:bodyPr/>
        <a:lstStyle/>
        <a:p>
          <a:pPr>
            <a:defRPr cap="all"/>
          </a:pPr>
          <a:r>
            <a:rPr lang="en-US" b="1"/>
            <a:t>Media Relations and Reputation Management</a:t>
          </a:r>
          <a:endParaRPr lang="en-US"/>
        </a:p>
      </dgm:t>
    </dgm:pt>
    <dgm:pt modelId="{532AA0C9-9CEF-44D8-A466-728F3364AADC}" type="parTrans" cxnId="{33F935DF-45F3-4122-838D-FC673DA74409}">
      <dgm:prSet/>
      <dgm:spPr/>
      <dgm:t>
        <a:bodyPr/>
        <a:lstStyle/>
        <a:p>
          <a:endParaRPr lang="en-US"/>
        </a:p>
      </dgm:t>
    </dgm:pt>
    <dgm:pt modelId="{D4258111-91B1-41E4-8043-61DA2E4D3F2D}" type="sibTrans" cxnId="{33F935DF-45F3-4122-838D-FC673DA74409}">
      <dgm:prSet/>
      <dgm:spPr/>
      <dgm:t>
        <a:bodyPr/>
        <a:lstStyle/>
        <a:p>
          <a:endParaRPr lang="en-US"/>
        </a:p>
      </dgm:t>
    </dgm:pt>
    <dgm:pt modelId="{B2A7CCEF-3A70-4C72-89CD-19059FC0BA64}">
      <dgm:prSet/>
      <dgm:spPr/>
      <dgm:t>
        <a:bodyPr/>
        <a:lstStyle/>
        <a:p>
          <a:pPr>
            <a:defRPr cap="all"/>
          </a:pPr>
          <a:r>
            <a:rPr lang="en-US" b="1"/>
            <a:t>Regulatory Compliance </a:t>
          </a:r>
          <a:endParaRPr lang="en-US"/>
        </a:p>
      </dgm:t>
    </dgm:pt>
    <dgm:pt modelId="{1E32322E-C02B-4998-9B18-0CB52369BCDA}" type="parTrans" cxnId="{AB66B725-8679-407E-AE7C-3281BF524935}">
      <dgm:prSet/>
      <dgm:spPr/>
      <dgm:t>
        <a:bodyPr/>
        <a:lstStyle/>
        <a:p>
          <a:endParaRPr lang="en-US"/>
        </a:p>
      </dgm:t>
    </dgm:pt>
    <dgm:pt modelId="{62B5449D-68E6-4534-AA9A-4159C6863EEA}" type="sibTrans" cxnId="{AB66B725-8679-407E-AE7C-3281BF524935}">
      <dgm:prSet/>
      <dgm:spPr/>
      <dgm:t>
        <a:bodyPr/>
        <a:lstStyle/>
        <a:p>
          <a:endParaRPr lang="en-US"/>
        </a:p>
      </dgm:t>
    </dgm:pt>
    <dgm:pt modelId="{CC8E3F82-B54A-4E39-B35E-D9C07301D875}">
      <dgm:prSet/>
      <dgm:spPr/>
      <dgm:t>
        <a:bodyPr/>
        <a:lstStyle/>
        <a:p>
          <a:pPr>
            <a:defRPr cap="all"/>
          </a:pPr>
          <a:r>
            <a:rPr lang="en-US" b="1"/>
            <a:t>Financial Resilience and Recovery</a:t>
          </a:r>
          <a:endParaRPr lang="en-US"/>
        </a:p>
      </dgm:t>
    </dgm:pt>
    <dgm:pt modelId="{AE3E83B1-0CFB-42AA-B0E0-5BF156DEF28B}" type="parTrans" cxnId="{9FC81C13-4574-4BF8-A30F-49EC05A18EC1}">
      <dgm:prSet/>
      <dgm:spPr/>
      <dgm:t>
        <a:bodyPr/>
        <a:lstStyle/>
        <a:p>
          <a:endParaRPr lang="en-US"/>
        </a:p>
      </dgm:t>
    </dgm:pt>
    <dgm:pt modelId="{8B5462D0-A224-49BC-AFC0-6E69C7D0D9C1}" type="sibTrans" cxnId="{9FC81C13-4574-4BF8-A30F-49EC05A18EC1}">
      <dgm:prSet/>
      <dgm:spPr/>
      <dgm:t>
        <a:bodyPr/>
        <a:lstStyle/>
        <a:p>
          <a:endParaRPr lang="en-US"/>
        </a:p>
      </dgm:t>
    </dgm:pt>
    <dgm:pt modelId="{E8CB92CA-3177-4FBF-8932-E0D04ACB5AEA}" type="pres">
      <dgm:prSet presAssocID="{462F861E-8034-4289-8101-C28CADE27EEF}" presName="root" presStyleCnt="0">
        <dgm:presLayoutVars>
          <dgm:dir/>
          <dgm:resizeHandles val="exact"/>
        </dgm:presLayoutVars>
      </dgm:prSet>
      <dgm:spPr/>
    </dgm:pt>
    <dgm:pt modelId="{9A5BA452-4EA5-4F8E-AC46-9DE1784D1FE2}" type="pres">
      <dgm:prSet presAssocID="{EFA9280A-C672-4B1B-B57B-C766B2532478}" presName="compNode" presStyleCnt="0"/>
      <dgm:spPr/>
    </dgm:pt>
    <dgm:pt modelId="{E5BF980B-C5B4-47E3-BFD3-43714186CB53}" type="pres">
      <dgm:prSet presAssocID="{EFA9280A-C672-4B1B-B57B-C766B2532478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DE8859A-EF8D-4BD0-9257-3E52484C3D7B}" type="pres">
      <dgm:prSet presAssocID="{EFA9280A-C672-4B1B-B57B-C766B253247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AEC1980-DF71-41BE-BA58-19C8A0BE1536}" type="pres">
      <dgm:prSet presAssocID="{EFA9280A-C672-4B1B-B57B-C766B2532478}" presName="spaceRect" presStyleCnt="0"/>
      <dgm:spPr/>
    </dgm:pt>
    <dgm:pt modelId="{2E8B4E58-1CB5-466D-B8CF-7EC0D185AA34}" type="pres">
      <dgm:prSet presAssocID="{EFA9280A-C672-4B1B-B57B-C766B2532478}" presName="textRect" presStyleLbl="revTx" presStyleIdx="0" presStyleCnt="6">
        <dgm:presLayoutVars>
          <dgm:chMax val="1"/>
          <dgm:chPref val="1"/>
        </dgm:presLayoutVars>
      </dgm:prSet>
      <dgm:spPr/>
    </dgm:pt>
    <dgm:pt modelId="{4DCE6AAF-A723-4B1C-85C5-DFD66162BB81}" type="pres">
      <dgm:prSet presAssocID="{8914F850-2C86-40ED-9C5F-E36AF813A893}" presName="sibTrans" presStyleCnt="0"/>
      <dgm:spPr/>
    </dgm:pt>
    <dgm:pt modelId="{8EE4D21A-F9B6-43FB-8202-DB10322E7F93}" type="pres">
      <dgm:prSet presAssocID="{61AF6DDD-B1B2-46B0-8694-0CCB105E2167}" presName="compNode" presStyleCnt="0"/>
      <dgm:spPr/>
    </dgm:pt>
    <dgm:pt modelId="{D1AEAE84-5AF4-469A-9089-2BA5E26048B1}" type="pres">
      <dgm:prSet presAssocID="{61AF6DDD-B1B2-46B0-8694-0CCB105E2167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64C975D-FCBD-4A77-83AF-0E0052354F2C}" type="pres">
      <dgm:prSet presAssocID="{61AF6DDD-B1B2-46B0-8694-0CCB105E216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FD2BCC7-74FB-4066-992C-244854E5122A}" type="pres">
      <dgm:prSet presAssocID="{61AF6DDD-B1B2-46B0-8694-0CCB105E2167}" presName="spaceRect" presStyleCnt="0"/>
      <dgm:spPr/>
    </dgm:pt>
    <dgm:pt modelId="{15F37567-6308-448A-8C10-AD7149D62A04}" type="pres">
      <dgm:prSet presAssocID="{61AF6DDD-B1B2-46B0-8694-0CCB105E2167}" presName="textRect" presStyleLbl="revTx" presStyleIdx="1" presStyleCnt="6">
        <dgm:presLayoutVars>
          <dgm:chMax val="1"/>
          <dgm:chPref val="1"/>
        </dgm:presLayoutVars>
      </dgm:prSet>
      <dgm:spPr/>
    </dgm:pt>
    <dgm:pt modelId="{B7ADEF53-FFB4-45D7-AE7D-1FA6823910BD}" type="pres">
      <dgm:prSet presAssocID="{778BBE9E-B830-48E8-8B24-790A6C66AB79}" presName="sibTrans" presStyleCnt="0"/>
      <dgm:spPr/>
    </dgm:pt>
    <dgm:pt modelId="{0E8E7B66-3653-477A-95CF-75C765217E6B}" type="pres">
      <dgm:prSet presAssocID="{31F309B6-AC83-46CE-B466-692D27D7C217}" presName="compNode" presStyleCnt="0"/>
      <dgm:spPr/>
    </dgm:pt>
    <dgm:pt modelId="{4067E958-45D0-498E-9077-BA731B807244}" type="pres">
      <dgm:prSet presAssocID="{31F309B6-AC83-46CE-B466-692D27D7C21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8F1879D-EDDD-4A15-987F-6EDE2FA1243F}" type="pres">
      <dgm:prSet presAssocID="{31F309B6-AC83-46CE-B466-692D27D7C21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E1167F8-06FF-4225-863B-8CD26C96B446}" type="pres">
      <dgm:prSet presAssocID="{31F309B6-AC83-46CE-B466-692D27D7C217}" presName="spaceRect" presStyleCnt="0"/>
      <dgm:spPr/>
    </dgm:pt>
    <dgm:pt modelId="{406958DE-EBB2-4FBF-9214-C513EAFD4815}" type="pres">
      <dgm:prSet presAssocID="{31F309B6-AC83-46CE-B466-692D27D7C217}" presName="textRect" presStyleLbl="revTx" presStyleIdx="2" presStyleCnt="6">
        <dgm:presLayoutVars>
          <dgm:chMax val="1"/>
          <dgm:chPref val="1"/>
        </dgm:presLayoutVars>
      </dgm:prSet>
      <dgm:spPr/>
    </dgm:pt>
    <dgm:pt modelId="{6AAEE65C-5997-4EC3-BC33-64DA3FD3B1AE}" type="pres">
      <dgm:prSet presAssocID="{3B87578C-7DD8-46C6-B421-05990BAFFB0F}" presName="sibTrans" presStyleCnt="0"/>
      <dgm:spPr/>
    </dgm:pt>
    <dgm:pt modelId="{248FF700-DAD5-4250-8527-9DE079912E48}" type="pres">
      <dgm:prSet presAssocID="{F4D0E942-AC62-4CCE-8B97-6B5B4D5E9F7F}" presName="compNode" presStyleCnt="0"/>
      <dgm:spPr/>
    </dgm:pt>
    <dgm:pt modelId="{DD774567-DAF6-4B60-B170-DB7DE2094AF9}" type="pres">
      <dgm:prSet presAssocID="{F4D0E942-AC62-4CCE-8B97-6B5B4D5E9F7F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2CA716D-95A7-4196-856C-0ECDAA1A8E44}" type="pres">
      <dgm:prSet presAssocID="{F4D0E942-AC62-4CCE-8B97-6B5B4D5E9F7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1307D1E-48F3-4DDE-9BC2-4ECE8D1BE620}" type="pres">
      <dgm:prSet presAssocID="{F4D0E942-AC62-4CCE-8B97-6B5B4D5E9F7F}" presName="spaceRect" presStyleCnt="0"/>
      <dgm:spPr/>
    </dgm:pt>
    <dgm:pt modelId="{0BAAB076-1B02-4632-BCC9-67F7AE92E32B}" type="pres">
      <dgm:prSet presAssocID="{F4D0E942-AC62-4CCE-8B97-6B5B4D5E9F7F}" presName="textRect" presStyleLbl="revTx" presStyleIdx="3" presStyleCnt="6">
        <dgm:presLayoutVars>
          <dgm:chMax val="1"/>
          <dgm:chPref val="1"/>
        </dgm:presLayoutVars>
      </dgm:prSet>
      <dgm:spPr/>
    </dgm:pt>
    <dgm:pt modelId="{A9C85E04-D395-465E-A234-92507D6425CA}" type="pres">
      <dgm:prSet presAssocID="{D4258111-91B1-41E4-8043-61DA2E4D3F2D}" presName="sibTrans" presStyleCnt="0"/>
      <dgm:spPr/>
    </dgm:pt>
    <dgm:pt modelId="{1360CC27-867B-4673-82CD-9EC4400828CF}" type="pres">
      <dgm:prSet presAssocID="{B2A7CCEF-3A70-4C72-89CD-19059FC0BA64}" presName="compNode" presStyleCnt="0"/>
      <dgm:spPr/>
    </dgm:pt>
    <dgm:pt modelId="{C68F84F9-8449-49FA-8177-F2DBFE301D87}" type="pres">
      <dgm:prSet presAssocID="{B2A7CCEF-3A70-4C72-89CD-19059FC0BA64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D736E71-8FF6-413B-A531-A62E1665BFD0}" type="pres">
      <dgm:prSet presAssocID="{B2A7CCEF-3A70-4C72-89CD-19059FC0BA6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5F3A872-A087-4C37-BB1F-8CFF20E02828}" type="pres">
      <dgm:prSet presAssocID="{B2A7CCEF-3A70-4C72-89CD-19059FC0BA64}" presName="spaceRect" presStyleCnt="0"/>
      <dgm:spPr/>
    </dgm:pt>
    <dgm:pt modelId="{BEB68A77-A6CD-4D5E-A192-824D3DD8343D}" type="pres">
      <dgm:prSet presAssocID="{B2A7CCEF-3A70-4C72-89CD-19059FC0BA64}" presName="textRect" presStyleLbl="revTx" presStyleIdx="4" presStyleCnt="6">
        <dgm:presLayoutVars>
          <dgm:chMax val="1"/>
          <dgm:chPref val="1"/>
        </dgm:presLayoutVars>
      </dgm:prSet>
      <dgm:spPr/>
    </dgm:pt>
    <dgm:pt modelId="{0FA1E45C-A231-4C81-B584-AE1EE8832E34}" type="pres">
      <dgm:prSet presAssocID="{62B5449D-68E6-4534-AA9A-4159C6863EEA}" presName="sibTrans" presStyleCnt="0"/>
      <dgm:spPr/>
    </dgm:pt>
    <dgm:pt modelId="{AE84D6ED-B25C-4027-9217-99084A4214CB}" type="pres">
      <dgm:prSet presAssocID="{CC8E3F82-B54A-4E39-B35E-D9C07301D875}" presName="compNode" presStyleCnt="0"/>
      <dgm:spPr/>
    </dgm:pt>
    <dgm:pt modelId="{6883B212-4163-45F9-B04D-F76CC72B7E82}" type="pres">
      <dgm:prSet presAssocID="{CC8E3F82-B54A-4E39-B35E-D9C07301D875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35D4514-A794-4FB3-88B0-155509816080}" type="pres">
      <dgm:prSet presAssocID="{CC8E3F82-B54A-4E39-B35E-D9C07301D87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AE062D7-AB20-4675-8072-1DEF2C983B2D}" type="pres">
      <dgm:prSet presAssocID="{CC8E3F82-B54A-4E39-B35E-D9C07301D875}" presName="spaceRect" presStyleCnt="0"/>
      <dgm:spPr/>
    </dgm:pt>
    <dgm:pt modelId="{4D8AD2DA-EF7D-4620-9490-29682274C1CE}" type="pres">
      <dgm:prSet presAssocID="{CC8E3F82-B54A-4E39-B35E-D9C07301D87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FC81C13-4574-4BF8-A30F-49EC05A18EC1}" srcId="{462F861E-8034-4289-8101-C28CADE27EEF}" destId="{CC8E3F82-B54A-4E39-B35E-D9C07301D875}" srcOrd="5" destOrd="0" parTransId="{AE3E83B1-0CFB-42AA-B0E0-5BF156DEF28B}" sibTransId="{8B5462D0-A224-49BC-AFC0-6E69C7D0D9C1}"/>
    <dgm:cxn modelId="{F4376A14-BA6F-47A3-8126-6A8B91F7903E}" srcId="{462F861E-8034-4289-8101-C28CADE27EEF}" destId="{31F309B6-AC83-46CE-B466-692D27D7C217}" srcOrd="2" destOrd="0" parTransId="{483032F9-68AE-4B83-B0FD-7C91AD49E84E}" sibTransId="{3B87578C-7DD8-46C6-B421-05990BAFFB0F}"/>
    <dgm:cxn modelId="{AB66B725-8679-407E-AE7C-3281BF524935}" srcId="{462F861E-8034-4289-8101-C28CADE27EEF}" destId="{B2A7CCEF-3A70-4C72-89CD-19059FC0BA64}" srcOrd="4" destOrd="0" parTransId="{1E32322E-C02B-4998-9B18-0CB52369BCDA}" sibTransId="{62B5449D-68E6-4534-AA9A-4159C6863EEA}"/>
    <dgm:cxn modelId="{9DCAC42A-28FD-49BA-8683-EC17F56F1792}" type="presOf" srcId="{CC8E3F82-B54A-4E39-B35E-D9C07301D875}" destId="{4D8AD2DA-EF7D-4620-9490-29682274C1CE}" srcOrd="0" destOrd="0" presId="urn:microsoft.com/office/officeart/2018/5/layout/IconLeafLabelList"/>
    <dgm:cxn modelId="{D660F23F-AD21-4071-A9AB-8840F214E4F8}" type="presOf" srcId="{462F861E-8034-4289-8101-C28CADE27EEF}" destId="{E8CB92CA-3177-4FBF-8932-E0D04ACB5AEA}" srcOrd="0" destOrd="0" presId="urn:microsoft.com/office/officeart/2018/5/layout/IconLeafLabelList"/>
    <dgm:cxn modelId="{BD63834A-730C-49FA-9C8A-0E9D6A7072B6}" type="presOf" srcId="{F4D0E942-AC62-4CCE-8B97-6B5B4D5E9F7F}" destId="{0BAAB076-1B02-4632-BCC9-67F7AE92E32B}" srcOrd="0" destOrd="0" presId="urn:microsoft.com/office/officeart/2018/5/layout/IconLeafLabelList"/>
    <dgm:cxn modelId="{F34D747D-A16F-4672-84C7-D21CC1503FCF}" type="presOf" srcId="{61AF6DDD-B1B2-46B0-8694-0CCB105E2167}" destId="{15F37567-6308-448A-8C10-AD7149D62A04}" srcOrd="0" destOrd="0" presId="urn:microsoft.com/office/officeart/2018/5/layout/IconLeafLabelList"/>
    <dgm:cxn modelId="{4B9E7F7D-B4CD-49C2-A99E-A3709CA76084}" type="presOf" srcId="{EFA9280A-C672-4B1B-B57B-C766B2532478}" destId="{2E8B4E58-1CB5-466D-B8CF-7EC0D185AA34}" srcOrd="0" destOrd="0" presId="urn:microsoft.com/office/officeart/2018/5/layout/IconLeafLabelList"/>
    <dgm:cxn modelId="{73B2968D-A862-467D-8D59-C63D2BFBBA4E}" type="presOf" srcId="{B2A7CCEF-3A70-4C72-89CD-19059FC0BA64}" destId="{BEB68A77-A6CD-4D5E-A192-824D3DD8343D}" srcOrd="0" destOrd="0" presId="urn:microsoft.com/office/officeart/2018/5/layout/IconLeafLabelList"/>
    <dgm:cxn modelId="{07FD0498-C7DF-4201-8872-30DEBAC15988}" type="presOf" srcId="{31F309B6-AC83-46CE-B466-692D27D7C217}" destId="{406958DE-EBB2-4FBF-9214-C513EAFD4815}" srcOrd="0" destOrd="0" presId="urn:microsoft.com/office/officeart/2018/5/layout/IconLeafLabelList"/>
    <dgm:cxn modelId="{2753F7A3-9541-4E43-B9D4-A3961F387C4D}" srcId="{462F861E-8034-4289-8101-C28CADE27EEF}" destId="{61AF6DDD-B1B2-46B0-8694-0CCB105E2167}" srcOrd="1" destOrd="0" parTransId="{22A48FD2-4BA9-4D44-A99B-B929C0F4D194}" sibTransId="{778BBE9E-B830-48E8-8B24-790A6C66AB79}"/>
    <dgm:cxn modelId="{50DFB7BF-BB33-4D62-816D-3F0323014B47}" srcId="{462F861E-8034-4289-8101-C28CADE27EEF}" destId="{EFA9280A-C672-4B1B-B57B-C766B2532478}" srcOrd="0" destOrd="0" parTransId="{489824E2-469C-4FC7-B25B-6167C91B101D}" sibTransId="{8914F850-2C86-40ED-9C5F-E36AF813A893}"/>
    <dgm:cxn modelId="{33F935DF-45F3-4122-838D-FC673DA74409}" srcId="{462F861E-8034-4289-8101-C28CADE27EEF}" destId="{F4D0E942-AC62-4CCE-8B97-6B5B4D5E9F7F}" srcOrd="3" destOrd="0" parTransId="{532AA0C9-9CEF-44D8-A466-728F3364AADC}" sibTransId="{D4258111-91B1-41E4-8043-61DA2E4D3F2D}"/>
    <dgm:cxn modelId="{72F64491-FD56-4DDC-8162-B0261999A78A}" type="presParOf" srcId="{E8CB92CA-3177-4FBF-8932-E0D04ACB5AEA}" destId="{9A5BA452-4EA5-4F8E-AC46-9DE1784D1FE2}" srcOrd="0" destOrd="0" presId="urn:microsoft.com/office/officeart/2018/5/layout/IconLeafLabelList"/>
    <dgm:cxn modelId="{1AA649F8-796D-436F-923E-1BBB1FB3035E}" type="presParOf" srcId="{9A5BA452-4EA5-4F8E-AC46-9DE1784D1FE2}" destId="{E5BF980B-C5B4-47E3-BFD3-43714186CB53}" srcOrd="0" destOrd="0" presId="urn:microsoft.com/office/officeart/2018/5/layout/IconLeafLabelList"/>
    <dgm:cxn modelId="{1908FCDE-658C-49B2-BDFD-4E1AFBABD9A9}" type="presParOf" srcId="{9A5BA452-4EA5-4F8E-AC46-9DE1784D1FE2}" destId="{3DE8859A-EF8D-4BD0-9257-3E52484C3D7B}" srcOrd="1" destOrd="0" presId="urn:microsoft.com/office/officeart/2018/5/layout/IconLeafLabelList"/>
    <dgm:cxn modelId="{3E132482-A001-4C30-B97F-178024306C32}" type="presParOf" srcId="{9A5BA452-4EA5-4F8E-AC46-9DE1784D1FE2}" destId="{AAEC1980-DF71-41BE-BA58-19C8A0BE1536}" srcOrd="2" destOrd="0" presId="urn:microsoft.com/office/officeart/2018/5/layout/IconLeafLabelList"/>
    <dgm:cxn modelId="{83A0D4ED-9391-4B73-9829-5BA60C9762B7}" type="presParOf" srcId="{9A5BA452-4EA5-4F8E-AC46-9DE1784D1FE2}" destId="{2E8B4E58-1CB5-466D-B8CF-7EC0D185AA34}" srcOrd="3" destOrd="0" presId="urn:microsoft.com/office/officeart/2018/5/layout/IconLeafLabelList"/>
    <dgm:cxn modelId="{89FD033D-B3F7-4D62-99AA-1AF23B22A0B8}" type="presParOf" srcId="{E8CB92CA-3177-4FBF-8932-E0D04ACB5AEA}" destId="{4DCE6AAF-A723-4B1C-85C5-DFD66162BB81}" srcOrd="1" destOrd="0" presId="urn:microsoft.com/office/officeart/2018/5/layout/IconLeafLabelList"/>
    <dgm:cxn modelId="{E929D0D4-476B-4630-B7C5-CF0CF4C4E6E1}" type="presParOf" srcId="{E8CB92CA-3177-4FBF-8932-E0D04ACB5AEA}" destId="{8EE4D21A-F9B6-43FB-8202-DB10322E7F93}" srcOrd="2" destOrd="0" presId="urn:microsoft.com/office/officeart/2018/5/layout/IconLeafLabelList"/>
    <dgm:cxn modelId="{767A6664-0BFF-40F1-BD95-0C493515FE75}" type="presParOf" srcId="{8EE4D21A-F9B6-43FB-8202-DB10322E7F93}" destId="{D1AEAE84-5AF4-469A-9089-2BA5E26048B1}" srcOrd="0" destOrd="0" presId="urn:microsoft.com/office/officeart/2018/5/layout/IconLeafLabelList"/>
    <dgm:cxn modelId="{5A264B13-B991-4910-92CD-05A5B0580982}" type="presParOf" srcId="{8EE4D21A-F9B6-43FB-8202-DB10322E7F93}" destId="{A64C975D-FCBD-4A77-83AF-0E0052354F2C}" srcOrd="1" destOrd="0" presId="urn:microsoft.com/office/officeart/2018/5/layout/IconLeafLabelList"/>
    <dgm:cxn modelId="{DD7028F2-4011-4746-A81C-2ED60069F843}" type="presParOf" srcId="{8EE4D21A-F9B6-43FB-8202-DB10322E7F93}" destId="{4FD2BCC7-74FB-4066-992C-244854E5122A}" srcOrd="2" destOrd="0" presId="urn:microsoft.com/office/officeart/2018/5/layout/IconLeafLabelList"/>
    <dgm:cxn modelId="{05C89C7B-E732-4E8C-9ED3-247CD9E20786}" type="presParOf" srcId="{8EE4D21A-F9B6-43FB-8202-DB10322E7F93}" destId="{15F37567-6308-448A-8C10-AD7149D62A04}" srcOrd="3" destOrd="0" presId="urn:microsoft.com/office/officeart/2018/5/layout/IconLeafLabelList"/>
    <dgm:cxn modelId="{8BF5D9A3-3379-41C4-8FAA-C9C28DF7F432}" type="presParOf" srcId="{E8CB92CA-3177-4FBF-8932-E0D04ACB5AEA}" destId="{B7ADEF53-FFB4-45D7-AE7D-1FA6823910BD}" srcOrd="3" destOrd="0" presId="urn:microsoft.com/office/officeart/2018/5/layout/IconLeafLabelList"/>
    <dgm:cxn modelId="{C6DFEAE7-F929-46B0-A89C-6FFE6D9D1574}" type="presParOf" srcId="{E8CB92CA-3177-4FBF-8932-E0D04ACB5AEA}" destId="{0E8E7B66-3653-477A-95CF-75C765217E6B}" srcOrd="4" destOrd="0" presId="urn:microsoft.com/office/officeart/2018/5/layout/IconLeafLabelList"/>
    <dgm:cxn modelId="{C87496BE-25FD-436D-9E52-312F65B3F05E}" type="presParOf" srcId="{0E8E7B66-3653-477A-95CF-75C765217E6B}" destId="{4067E958-45D0-498E-9077-BA731B807244}" srcOrd="0" destOrd="0" presId="urn:microsoft.com/office/officeart/2018/5/layout/IconLeafLabelList"/>
    <dgm:cxn modelId="{F6BB96FB-08FC-4546-9557-78112DFAA510}" type="presParOf" srcId="{0E8E7B66-3653-477A-95CF-75C765217E6B}" destId="{D8F1879D-EDDD-4A15-987F-6EDE2FA1243F}" srcOrd="1" destOrd="0" presId="urn:microsoft.com/office/officeart/2018/5/layout/IconLeafLabelList"/>
    <dgm:cxn modelId="{40DBF1AB-827E-4773-A120-0406168465FE}" type="presParOf" srcId="{0E8E7B66-3653-477A-95CF-75C765217E6B}" destId="{5E1167F8-06FF-4225-863B-8CD26C96B446}" srcOrd="2" destOrd="0" presId="urn:microsoft.com/office/officeart/2018/5/layout/IconLeafLabelList"/>
    <dgm:cxn modelId="{65CD1B86-ADC3-4607-8B47-B35B5436FC85}" type="presParOf" srcId="{0E8E7B66-3653-477A-95CF-75C765217E6B}" destId="{406958DE-EBB2-4FBF-9214-C513EAFD4815}" srcOrd="3" destOrd="0" presId="urn:microsoft.com/office/officeart/2018/5/layout/IconLeafLabelList"/>
    <dgm:cxn modelId="{FA1E5487-ADC6-467D-BFDA-D10A0FEC011A}" type="presParOf" srcId="{E8CB92CA-3177-4FBF-8932-E0D04ACB5AEA}" destId="{6AAEE65C-5997-4EC3-BC33-64DA3FD3B1AE}" srcOrd="5" destOrd="0" presId="urn:microsoft.com/office/officeart/2018/5/layout/IconLeafLabelList"/>
    <dgm:cxn modelId="{70AAD3C4-CDFE-443C-A25A-4E9B35C3C9D8}" type="presParOf" srcId="{E8CB92CA-3177-4FBF-8932-E0D04ACB5AEA}" destId="{248FF700-DAD5-4250-8527-9DE079912E48}" srcOrd="6" destOrd="0" presId="urn:microsoft.com/office/officeart/2018/5/layout/IconLeafLabelList"/>
    <dgm:cxn modelId="{6097DE02-674F-467D-A324-BEA8103204DA}" type="presParOf" srcId="{248FF700-DAD5-4250-8527-9DE079912E48}" destId="{DD774567-DAF6-4B60-B170-DB7DE2094AF9}" srcOrd="0" destOrd="0" presId="urn:microsoft.com/office/officeart/2018/5/layout/IconLeafLabelList"/>
    <dgm:cxn modelId="{48DC8991-54AE-49FA-A911-E39E11B47A1B}" type="presParOf" srcId="{248FF700-DAD5-4250-8527-9DE079912E48}" destId="{62CA716D-95A7-4196-856C-0ECDAA1A8E44}" srcOrd="1" destOrd="0" presId="urn:microsoft.com/office/officeart/2018/5/layout/IconLeafLabelList"/>
    <dgm:cxn modelId="{DB20E0CD-C024-4357-B2E6-8EECFBFD1761}" type="presParOf" srcId="{248FF700-DAD5-4250-8527-9DE079912E48}" destId="{B1307D1E-48F3-4DDE-9BC2-4ECE8D1BE620}" srcOrd="2" destOrd="0" presId="urn:microsoft.com/office/officeart/2018/5/layout/IconLeafLabelList"/>
    <dgm:cxn modelId="{94334086-6873-4AEF-B6F0-E781A8CB00C2}" type="presParOf" srcId="{248FF700-DAD5-4250-8527-9DE079912E48}" destId="{0BAAB076-1B02-4632-BCC9-67F7AE92E32B}" srcOrd="3" destOrd="0" presId="urn:microsoft.com/office/officeart/2018/5/layout/IconLeafLabelList"/>
    <dgm:cxn modelId="{501875D3-0F12-456C-B21E-239C63377105}" type="presParOf" srcId="{E8CB92CA-3177-4FBF-8932-E0D04ACB5AEA}" destId="{A9C85E04-D395-465E-A234-92507D6425CA}" srcOrd="7" destOrd="0" presId="urn:microsoft.com/office/officeart/2018/5/layout/IconLeafLabelList"/>
    <dgm:cxn modelId="{27FA8BD7-04DF-4D75-B9C2-E5E6CAE2F26D}" type="presParOf" srcId="{E8CB92CA-3177-4FBF-8932-E0D04ACB5AEA}" destId="{1360CC27-867B-4673-82CD-9EC4400828CF}" srcOrd="8" destOrd="0" presId="urn:microsoft.com/office/officeart/2018/5/layout/IconLeafLabelList"/>
    <dgm:cxn modelId="{E5DF1961-7182-4969-8FE4-91E01154FAA6}" type="presParOf" srcId="{1360CC27-867B-4673-82CD-9EC4400828CF}" destId="{C68F84F9-8449-49FA-8177-F2DBFE301D87}" srcOrd="0" destOrd="0" presId="urn:microsoft.com/office/officeart/2018/5/layout/IconLeafLabelList"/>
    <dgm:cxn modelId="{44F9E83B-4E76-47E0-B64B-91E032CC6531}" type="presParOf" srcId="{1360CC27-867B-4673-82CD-9EC4400828CF}" destId="{6D736E71-8FF6-413B-A531-A62E1665BFD0}" srcOrd="1" destOrd="0" presId="urn:microsoft.com/office/officeart/2018/5/layout/IconLeafLabelList"/>
    <dgm:cxn modelId="{21493683-F6A9-449E-BBDA-1A758B0322DD}" type="presParOf" srcId="{1360CC27-867B-4673-82CD-9EC4400828CF}" destId="{D5F3A872-A087-4C37-BB1F-8CFF20E02828}" srcOrd="2" destOrd="0" presId="urn:microsoft.com/office/officeart/2018/5/layout/IconLeafLabelList"/>
    <dgm:cxn modelId="{4578DCF0-5D0A-47EB-8F12-8B42CF75C5F3}" type="presParOf" srcId="{1360CC27-867B-4673-82CD-9EC4400828CF}" destId="{BEB68A77-A6CD-4D5E-A192-824D3DD8343D}" srcOrd="3" destOrd="0" presId="urn:microsoft.com/office/officeart/2018/5/layout/IconLeafLabelList"/>
    <dgm:cxn modelId="{25852E6D-A166-4131-952E-71225E653171}" type="presParOf" srcId="{E8CB92CA-3177-4FBF-8932-E0D04ACB5AEA}" destId="{0FA1E45C-A231-4C81-B584-AE1EE8832E34}" srcOrd="9" destOrd="0" presId="urn:microsoft.com/office/officeart/2018/5/layout/IconLeafLabelList"/>
    <dgm:cxn modelId="{8A2249FF-857B-4865-9101-CB94DF7CD389}" type="presParOf" srcId="{E8CB92CA-3177-4FBF-8932-E0D04ACB5AEA}" destId="{AE84D6ED-B25C-4027-9217-99084A4214CB}" srcOrd="10" destOrd="0" presId="urn:microsoft.com/office/officeart/2018/5/layout/IconLeafLabelList"/>
    <dgm:cxn modelId="{0681165C-9AE0-4A4B-94A8-A022F0E59421}" type="presParOf" srcId="{AE84D6ED-B25C-4027-9217-99084A4214CB}" destId="{6883B212-4163-45F9-B04D-F76CC72B7E82}" srcOrd="0" destOrd="0" presId="urn:microsoft.com/office/officeart/2018/5/layout/IconLeafLabelList"/>
    <dgm:cxn modelId="{9795454E-6114-4B9E-82C9-D59D48A2F626}" type="presParOf" srcId="{AE84D6ED-B25C-4027-9217-99084A4214CB}" destId="{635D4514-A794-4FB3-88B0-155509816080}" srcOrd="1" destOrd="0" presId="urn:microsoft.com/office/officeart/2018/5/layout/IconLeafLabelList"/>
    <dgm:cxn modelId="{61E9ADF1-CD37-45CC-B3A6-E472C884E31E}" type="presParOf" srcId="{AE84D6ED-B25C-4027-9217-99084A4214CB}" destId="{3AE062D7-AB20-4675-8072-1DEF2C983B2D}" srcOrd="2" destOrd="0" presId="urn:microsoft.com/office/officeart/2018/5/layout/IconLeafLabelList"/>
    <dgm:cxn modelId="{245B3283-A15E-4CE3-9054-259B4BDF8645}" type="presParOf" srcId="{AE84D6ED-B25C-4027-9217-99084A4214CB}" destId="{4D8AD2DA-EF7D-4620-9490-29682274C1C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565F46-19E4-407C-80F5-C260EE484FC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A1C27F-30C3-45F2-87C0-10A9B19641DE}">
      <dgm:prSet/>
      <dgm:spPr/>
      <dgm:t>
        <a:bodyPr/>
        <a:lstStyle/>
        <a:p>
          <a:r>
            <a:rPr lang="en-US" b="1"/>
            <a:t>Strategic Messaging Development</a:t>
          </a:r>
          <a:endParaRPr lang="en-US"/>
        </a:p>
      </dgm:t>
    </dgm:pt>
    <dgm:pt modelId="{FD63B7B0-67B7-4FB1-9BB7-EA19E1286C46}" type="parTrans" cxnId="{900DB6A6-5934-410D-90B8-0E97BD183F90}">
      <dgm:prSet/>
      <dgm:spPr/>
      <dgm:t>
        <a:bodyPr/>
        <a:lstStyle/>
        <a:p>
          <a:endParaRPr lang="en-US"/>
        </a:p>
      </dgm:t>
    </dgm:pt>
    <dgm:pt modelId="{47BCA76C-1FF7-4C63-8B21-9B952B9D37D9}" type="sibTrans" cxnId="{900DB6A6-5934-410D-90B8-0E97BD183F90}">
      <dgm:prSet/>
      <dgm:spPr/>
      <dgm:t>
        <a:bodyPr/>
        <a:lstStyle/>
        <a:p>
          <a:endParaRPr lang="en-US"/>
        </a:p>
      </dgm:t>
    </dgm:pt>
    <dgm:pt modelId="{DA449EBC-91C2-4661-B732-F74E8391F6E6}">
      <dgm:prSet/>
      <dgm:spPr/>
      <dgm:t>
        <a:bodyPr/>
        <a:lstStyle/>
        <a:p>
          <a:r>
            <a:rPr lang="en-US" b="1"/>
            <a:t>Executive Leadership Communication</a:t>
          </a:r>
          <a:endParaRPr lang="en-US"/>
        </a:p>
      </dgm:t>
    </dgm:pt>
    <dgm:pt modelId="{3472F4F4-8132-40AE-A836-6C3D3CBEAC65}" type="parTrans" cxnId="{9AF1B031-EE97-4717-A07F-9919DE452B3D}">
      <dgm:prSet/>
      <dgm:spPr/>
      <dgm:t>
        <a:bodyPr/>
        <a:lstStyle/>
        <a:p>
          <a:endParaRPr lang="en-US"/>
        </a:p>
      </dgm:t>
    </dgm:pt>
    <dgm:pt modelId="{E77015AD-9738-4519-860D-74DA47DB5DAF}" type="sibTrans" cxnId="{9AF1B031-EE97-4717-A07F-9919DE452B3D}">
      <dgm:prSet/>
      <dgm:spPr/>
      <dgm:t>
        <a:bodyPr/>
        <a:lstStyle/>
        <a:p>
          <a:endParaRPr lang="en-US"/>
        </a:p>
      </dgm:t>
    </dgm:pt>
    <dgm:pt modelId="{DCEEAE96-0305-4DC1-941C-A546505E95D0}">
      <dgm:prSet/>
      <dgm:spPr/>
      <dgm:t>
        <a:bodyPr/>
        <a:lstStyle/>
        <a:p>
          <a:r>
            <a:rPr lang="en-US" b="1"/>
            <a:t>Stakeholder Engagement</a:t>
          </a:r>
          <a:endParaRPr lang="en-US"/>
        </a:p>
      </dgm:t>
    </dgm:pt>
    <dgm:pt modelId="{08643846-B705-4296-9692-FDC8886DD176}" type="parTrans" cxnId="{070EE6BD-5B3C-4E71-92C2-20984205E57D}">
      <dgm:prSet/>
      <dgm:spPr/>
      <dgm:t>
        <a:bodyPr/>
        <a:lstStyle/>
        <a:p>
          <a:endParaRPr lang="en-US"/>
        </a:p>
      </dgm:t>
    </dgm:pt>
    <dgm:pt modelId="{3F8E1ED1-EED1-4953-9366-5D02C8CC1AC3}" type="sibTrans" cxnId="{070EE6BD-5B3C-4E71-92C2-20984205E57D}">
      <dgm:prSet/>
      <dgm:spPr/>
      <dgm:t>
        <a:bodyPr/>
        <a:lstStyle/>
        <a:p>
          <a:endParaRPr lang="en-US"/>
        </a:p>
      </dgm:t>
    </dgm:pt>
    <dgm:pt modelId="{D0929EFA-7B88-462F-A7A4-DF9EAF6ACCD2}">
      <dgm:prSet/>
      <dgm:spPr/>
      <dgm:t>
        <a:bodyPr/>
        <a:lstStyle/>
        <a:p>
          <a:r>
            <a:rPr lang="en-US" b="1"/>
            <a:t>Financial Support Initiatives</a:t>
          </a:r>
          <a:endParaRPr lang="en-US"/>
        </a:p>
      </dgm:t>
    </dgm:pt>
    <dgm:pt modelId="{C77B73C9-BD7B-4633-83E8-FA7D1780D9CC}" type="parTrans" cxnId="{2AD3CC0A-C40B-4F48-82B0-77E11DC241FB}">
      <dgm:prSet/>
      <dgm:spPr/>
      <dgm:t>
        <a:bodyPr/>
        <a:lstStyle/>
        <a:p>
          <a:endParaRPr lang="en-US"/>
        </a:p>
      </dgm:t>
    </dgm:pt>
    <dgm:pt modelId="{BDD03507-969D-47ED-B442-D02275536411}" type="sibTrans" cxnId="{2AD3CC0A-C40B-4F48-82B0-77E11DC241FB}">
      <dgm:prSet/>
      <dgm:spPr/>
      <dgm:t>
        <a:bodyPr/>
        <a:lstStyle/>
        <a:p>
          <a:endParaRPr lang="en-US"/>
        </a:p>
      </dgm:t>
    </dgm:pt>
    <dgm:pt modelId="{1E0E708D-070E-4A64-AA93-7E70EE4FC9F4}">
      <dgm:prSet phldr="0"/>
      <dgm:spPr/>
      <dgm:t>
        <a:bodyPr/>
        <a:lstStyle/>
        <a:p>
          <a:pPr rtl="0"/>
          <a:r>
            <a:rPr lang="en-US" b="1">
              <a:latin typeface="Aptos Display" panose="02110004020202020204"/>
            </a:rPr>
            <a:t>Media Relations</a:t>
          </a:r>
          <a:endParaRPr lang="en-US"/>
        </a:p>
      </dgm:t>
    </dgm:pt>
    <dgm:pt modelId="{48F3711A-DCB6-45DF-BAF7-792879D4E625}" type="parTrans" cxnId="{0C294E3B-DB00-4767-8F11-E3013386C2EF}">
      <dgm:prSet/>
      <dgm:spPr/>
    </dgm:pt>
    <dgm:pt modelId="{BE3DA734-D797-4100-94F9-41FF95398AE5}" type="sibTrans" cxnId="{0C294E3B-DB00-4767-8F11-E3013386C2EF}">
      <dgm:prSet/>
      <dgm:spPr/>
    </dgm:pt>
    <dgm:pt modelId="{760AE9A8-FA32-41EA-B9C5-0532F4E0B20B}" type="pres">
      <dgm:prSet presAssocID="{8D565F46-19E4-407C-80F5-C260EE484FC5}" presName="linear" presStyleCnt="0">
        <dgm:presLayoutVars>
          <dgm:animLvl val="lvl"/>
          <dgm:resizeHandles val="exact"/>
        </dgm:presLayoutVars>
      </dgm:prSet>
      <dgm:spPr/>
    </dgm:pt>
    <dgm:pt modelId="{15B94C06-FBC6-4F4B-A5EC-29CAF59BB97B}" type="pres">
      <dgm:prSet presAssocID="{03A1C27F-30C3-45F2-87C0-10A9B19641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EFC91EF-D85A-484A-9CEA-D57562AA3776}" type="pres">
      <dgm:prSet presAssocID="{47BCA76C-1FF7-4C63-8B21-9B952B9D37D9}" presName="spacer" presStyleCnt="0"/>
      <dgm:spPr/>
    </dgm:pt>
    <dgm:pt modelId="{1DD9951F-64D9-41FE-B345-F3CE64B2B34E}" type="pres">
      <dgm:prSet presAssocID="{DA449EBC-91C2-4661-B732-F74E8391F6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86714E3-BA18-4794-85F3-8EA4BCA72104}" type="pres">
      <dgm:prSet presAssocID="{E77015AD-9738-4519-860D-74DA47DB5DAF}" presName="spacer" presStyleCnt="0"/>
      <dgm:spPr/>
    </dgm:pt>
    <dgm:pt modelId="{608D2E17-6B74-4894-B45A-066ACCF8B552}" type="pres">
      <dgm:prSet presAssocID="{DCEEAE96-0305-4DC1-941C-A546505E95D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92C0B2-25E2-415D-B186-A0E3808BFF1A}" type="pres">
      <dgm:prSet presAssocID="{3F8E1ED1-EED1-4953-9366-5D02C8CC1AC3}" presName="spacer" presStyleCnt="0"/>
      <dgm:spPr/>
    </dgm:pt>
    <dgm:pt modelId="{ADBCEED3-BF58-45C9-9177-CE1D47D9B207}" type="pres">
      <dgm:prSet presAssocID="{D0929EFA-7B88-462F-A7A4-DF9EAF6ACC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04DFD06-9B95-4E2E-A5E7-9B64FD632E37}" type="pres">
      <dgm:prSet presAssocID="{BDD03507-969D-47ED-B442-D02275536411}" presName="spacer" presStyleCnt="0"/>
      <dgm:spPr/>
    </dgm:pt>
    <dgm:pt modelId="{B07375FC-F32F-4F0D-A64C-2DA38305E276}" type="pres">
      <dgm:prSet presAssocID="{1E0E708D-070E-4A64-AA93-7E70EE4FC9F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459203-2FF8-4E47-AF37-EEEEA7A3719F}" type="presOf" srcId="{DA449EBC-91C2-4661-B732-F74E8391F6E6}" destId="{1DD9951F-64D9-41FE-B345-F3CE64B2B34E}" srcOrd="0" destOrd="0" presId="urn:microsoft.com/office/officeart/2005/8/layout/vList2"/>
    <dgm:cxn modelId="{2AD3CC0A-C40B-4F48-82B0-77E11DC241FB}" srcId="{8D565F46-19E4-407C-80F5-C260EE484FC5}" destId="{D0929EFA-7B88-462F-A7A4-DF9EAF6ACCD2}" srcOrd="3" destOrd="0" parTransId="{C77B73C9-BD7B-4633-83E8-FA7D1780D9CC}" sibTransId="{BDD03507-969D-47ED-B442-D02275536411}"/>
    <dgm:cxn modelId="{B3759817-97EA-46ED-AB2F-92B979FE3C33}" type="presOf" srcId="{D0929EFA-7B88-462F-A7A4-DF9EAF6ACCD2}" destId="{ADBCEED3-BF58-45C9-9177-CE1D47D9B207}" srcOrd="0" destOrd="0" presId="urn:microsoft.com/office/officeart/2005/8/layout/vList2"/>
    <dgm:cxn modelId="{9AF1B031-EE97-4717-A07F-9919DE452B3D}" srcId="{8D565F46-19E4-407C-80F5-C260EE484FC5}" destId="{DA449EBC-91C2-4661-B732-F74E8391F6E6}" srcOrd="1" destOrd="0" parTransId="{3472F4F4-8132-40AE-A836-6C3D3CBEAC65}" sibTransId="{E77015AD-9738-4519-860D-74DA47DB5DAF}"/>
    <dgm:cxn modelId="{0C294E3B-DB00-4767-8F11-E3013386C2EF}" srcId="{8D565F46-19E4-407C-80F5-C260EE484FC5}" destId="{1E0E708D-070E-4A64-AA93-7E70EE4FC9F4}" srcOrd="4" destOrd="0" parTransId="{48F3711A-DCB6-45DF-BAF7-792879D4E625}" sibTransId="{BE3DA734-D797-4100-94F9-41FF95398AE5}"/>
    <dgm:cxn modelId="{82BF0A3E-EE02-440D-BDFD-2B3B4FB774E7}" type="presOf" srcId="{03A1C27F-30C3-45F2-87C0-10A9B19641DE}" destId="{15B94C06-FBC6-4F4B-A5EC-29CAF59BB97B}" srcOrd="0" destOrd="0" presId="urn:microsoft.com/office/officeart/2005/8/layout/vList2"/>
    <dgm:cxn modelId="{900DB6A6-5934-410D-90B8-0E97BD183F90}" srcId="{8D565F46-19E4-407C-80F5-C260EE484FC5}" destId="{03A1C27F-30C3-45F2-87C0-10A9B19641DE}" srcOrd="0" destOrd="0" parTransId="{FD63B7B0-67B7-4FB1-9BB7-EA19E1286C46}" sibTransId="{47BCA76C-1FF7-4C63-8B21-9B952B9D37D9}"/>
    <dgm:cxn modelId="{070EE6BD-5B3C-4E71-92C2-20984205E57D}" srcId="{8D565F46-19E4-407C-80F5-C260EE484FC5}" destId="{DCEEAE96-0305-4DC1-941C-A546505E95D0}" srcOrd="2" destOrd="0" parTransId="{08643846-B705-4296-9692-FDC8886DD176}" sibTransId="{3F8E1ED1-EED1-4953-9366-5D02C8CC1AC3}"/>
    <dgm:cxn modelId="{6D6D0FD8-E4D9-47DA-97AB-020219B790AD}" type="presOf" srcId="{DCEEAE96-0305-4DC1-941C-A546505E95D0}" destId="{608D2E17-6B74-4894-B45A-066ACCF8B552}" srcOrd="0" destOrd="0" presId="urn:microsoft.com/office/officeart/2005/8/layout/vList2"/>
    <dgm:cxn modelId="{BE8B20DB-8029-443D-9A7A-4E3C6324B639}" type="presOf" srcId="{8D565F46-19E4-407C-80F5-C260EE484FC5}" destId="{760AE9A8-FA32-41EA-B9C5-0532F4E0B20B}" srcOrd="0" destOrd="0" presId="urn:microsoft.com/office/officeart/2005/8/layout/vList2"/>
    <dgm:cxn modelId="{892CCCF2-C581-45C6-BE17-9EBFA3CEA8D6}" type="presOf" srcId="{1E0E708D-070E-4A64-AA93-7E70EE4FC9F4}" destId="{B07375FC-F32F-4F0D-A64C-2DA38305E276}" srcOrd="0" destOrd="0" presId="urn:microsoft.com/office/officeart/2005/8/layout/vList2"/>
    <dgm:cxn modelId="{9D4FC83B-2E73-4ED2-91FE-72B91B6019E5}" type="presParOf" srcId="{760AE9A8-FA32-41EA-B9C5-0532F4E0B20B}" destId="{15B94C06-FBC6-4F4B-A5EC-29CAF59BB97B}" srcOrd="0" destOrd="0" presId="urn:microsoft.com/office/officeart/2005/8/layout/vList2"/>
    <dgm:cxn modelId="{FE340E06-5713-459A-A8BC-C0F3BF78DE92}" type="presParOf" srcId="{760AE9A8-FA32-41EA-B9C5-0532F4E0B20B}" destId="{4EFC91EF-D85A-484A-9CEA-D57562AA3776}" srcOrd="1" destOrd="0" presId="urn:microsoft.com/office/officeart/2005/8/layout/vList2"/>
    <dgm:cxn modelId="{F17D8C9C-C504-43F3-A65C-1C4FFEC23EBA}" type="presParOf" srcId="{760AE9A8-FA32-41EA-B9C5-0532F4E0B20B}" destId="{1DD9951F-64D9-41FE-B345-F3CE64B2B34E}" srcOrd="2" destOrd="0" presId="urn:microsoft.com/office/officeart/2005/8/layout/vList2"/>
    <dgm:cxn modelId="{4A8C7D24-8EC5-4305-895A-D7D2DA712935}" type="presParOf" srcId="{760AE9A8-FA32-41EA-B9C5-0532F4E0B20B}" destId="{B86714E3-BA18-4794-85F3-8EA4BCA72104}" srcOrd="3" destOrd="0" presId="urn:microsoft.com/office/officeart/2005/8/layout/vList2"/>
    <dgm:cxn modelId="{0C0D4EF6-94EA-402D-A670-6ED6AB627275}" type="presParOf" srcId="{760AE9A8-FA32-41EA-B9C5-0532F4E0B20B}" destId="{608D2E17-6B74-4894-B45A-066ACCF8B552}" srcOrd="4" destOrd="0" presId="urn:microsoft.com/office/officeart/2005/8/layout/vList2"/>
    <dgm:cxn modelId="{7750A557-B973-4C0B-A1B1-340E9AD9D62A}" type="presParOf" srcId="{760AE9A8-FA32-41EA-B9C5-0532F4E0B20B}" destId="{D292C0B2-25E2-415D-B186-A0E3808BFF1A}" srcOrd="5" destOrd="0" presId="urn:microsoft.com/office/officeart/2005/8/layout/vList2"/>
    <dgm:cxn modelId="{D8EE798F-B2D7-4B46-AA11-D7259D4616D8}" type="presParOf" srcId="{760AE9A8-FA32-41EA-B9C5-0532F4E0B20B}" destId="{ADBCEED3-BF58-45C9-9177-CE1D47D9B207}" srcOrd="6" destOrd="0" presId="urn:microsoft.com/office/officeart/2005/8/layout/vList2"/>
    <dgm:cxn modelId="{B1080733-F299-4665-9D17-C3E318AECB0E}" type="presParOf" srcId="{760AE9A8-FA32-41EA-B9C5-0532F4E0B20B}" destId="{504DFD06-9B95-4E2E-A5E7-9B64FD632E37}" srcOrd="7" destOrd="0" presId="urn:microsoft.com/office/officeart/2005/8/layout/vList2"/>
    <dgm:cxn modelId="{D9733270-29FA-467A-97F0-C8A4463E7B4B}" type="presParOf" srcId="{760AE9A8-FA32-41EA-B9C5-0532F4E0B20B}" destId="{B07375FC-F32F-4F0D-A64C-2DA38305E27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F980B-C5B4-47E3-BFD3-43714186CB53}">
      <dsp:nvSpPr>
        <dsp:cNvPr id="0" name=""/>
        <dsp:cNvSpPr/>
      </dsp:nvSpPr>
      <dsp:spPr>
        <a:xfrm>
          <a:off x="311379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859A-EF8D-4BD0-9257-3E52484C3D7B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B4E58-1CB5-466D-B8CF-7EC0D185AA34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Crisis Management in the Tourism Industry</a:t>
          </a:r>
          <a:endParaRPr lang="en-US" sz="1200" kern="1200"/>
        </a:p>
      </dsp:txBody>
      <dsp:txXfrm>
        <a:off x="1512" y="2414215"/>
        <a:ext cx="1589062" cy="635625"/>
      </dsp:txXfrm>
    </dsp:sp>
    <dsp:sp modelId="{D1AEAE84-5AF4-469A-9089-2BA5E26048B1}">
      <dsp:nvSpPr>
        <dsp:cNvPr id="0" name=""/>
        <dsp:cNvSpPr/>
      </dsp:nvSpPr>
      <dsp:spPr>
        <a:xfrm>
          <a:off x="2178527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975D-FCBD-4A77-83AF-0E0052354F2C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37567-6308-448A-8C10-AD7149D62A04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Health and Safety Concerns</a:t>
          </a:r>
          <a:endParaRPr lang="en-US" sz="1200" kern="1200"/>
        </a:p>
      </dsp:txBody>
      <dsp:txXfrm>
        <a:off x="1868660" y="2414215"/>
        <a:ext cx="1589062" cy="635625"/>
      </dsp:txXfrm>
    </dsp:sp>
    <dsp:sp modelId="{4067E958-45D0-498E-9077-BA731B807244}">
      <dsp:nvSpPr>
        <dsp:cNvPr id="0" name=""/>
        <dsp:cNvSpPr/>
      </dsp:nvSpPr>
      <dsp:spPr>
        <a:xfrm>
          <a:off x="4045676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1879D-EDDD-4A15-987F-6EDE2FA1243F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958DE-EBB2-4FBF-9214-C513EAFD4815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Stakeholder Engagement and Trust Building</a:t>
          </a:r>
          <a:endParaRPr lang="en-US" sz="1200" kern="1200"/>
        </a:p>
      </dsp:txBody>
      <dsp:txXfrm>
        <a:off x="3735809" y="2414215"/>
        <a:ext cx="1589062" cy="635625"/>
      </dsp:txXfrm>
    </dsp:sp>
    <dsp:sp modelId="{DD774567-DAF6-4B60-B170-DB7DE2094AF9}">
      <dsp:nvSpPr>
        <dsp:cNvPr id="0" name=""/>
        <dsp:cNvSpPr/>
      </dsp:nvSpPr>
      <dsp:spPr>
        <a:xfrm>
          <a:off x="5912824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A716D-95A7-4196-856C-0ECDAA1A8E44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AB076-1B02-4632-BCC9-67F7AE92E32B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Media Relations and Reputation Management</a:t>
          </a:r>
          <a:endParaRPr lang="en-US" sz="1200" kern="1200"/>
        </a:p>
      </dsp:txBody>
      <dsp:txXfrm>
        <a:off x="5602957" y="2414215"/>
        <a:ext cx="1589062" cy="635625"/>
      </dsp:txXfrm>
    </dsp:sp>
    <dsp:sp modelId="{C68F84F9-8449-49FA-8177-F2DBFE301D87}">
      <dsp:nvSpPr>
        <dsp:cNvPr id="0" name=""/>
        <dsp:cNvSpPr/>
      </dsp:nvSpPr>
      <dsp:spPr>
        <a:xfrm>
          <a:off x="7779973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36E71-8FF6-413B-A531-A62E1665BFD0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68A77-A6CD-4D5E-A192-824D3DD8343D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Regulatory Compliance </a:t>
          </a:r>
          <a:endParaRPr lang="en-US" sz="1200" kern="1200"/>
        </a:p>
      </dsp:txBody>
      <dsp:txXfrm>
        <a:off x="7470105" y="2414215"/>
        <a:ext cx="1589062" cy="635625"/>
      </dsp:txXfrm>
    </dsp:sp>
    <dsp:sp modelId="{6883B212-4163-45F9-B04D-F76CC72B7E82}">
      <dsp:nvSpPr>
        <dsp:cNvPr id="0" name=""/>
        <dsp:cNvSpPr/>
      </dsp:nvSpPr>
      <dsp:spPr>
        <a:xfrm>
          <a:off x="9647121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D4514-A794-4FB3-88B0-155509816080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AD2DA-EF7D-4620-9490-29682274C1CE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Financial Resilience and Recovery</a:t>
          </a:r>
          <a:endParaRPr lang="en-US" sz="1200" kern="1200"/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4C06-FBC6-4F4B-A5EC-29CAF59BB97B}">
      <dsp:nvSpPr>
        <dsp:cNvPr id="0" name=""/>
        <dsp:cNvSpPr/>
      </dsp:nvSpPr>
      <dsp:spPr>
        <a:xfrm>
          <a:off x="0" y="451004"/>
          <a:ext cx="4243589" cy="442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Strategic Messaging Development</a:t>
          </a:r>
          <a:endParaRPr lang="en-US" sz="1800" kern="1200"/>
        </a:p>
      </dsp:txBody>
      <dsp:txXfrm>
        <a:off x="21589" y="472593"/>
        <a:ext cx="4200411" cy="399082"/>
      </dsp:txXfrm>
    </dsp:sp>
    <dsp:sp modelId="{1DD9951F-64D9-41FE-B345-F3CE64B2B34E}">
      <dsp:nvSpPr>
        <dsp:cNvPr id="0" name=""/>
        <dsp:cNvSpPr/>
      </dsp:nvSpPr>
      <dsp:spPr>
        <a:xfrm>
          <a:off x="0" y="945104"/>
          <a:ext cx="4243589" cy="44226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Executive Leadership Communication</a:t>
          </a:r>
          <a:endParaRPr lang="en-US" sz="1800" kern="1200"/>
        </a:p>
      </dsp:txBody>
      <dsp:txXfrm>
        <a:off x="21589" y="966693"/>
        <a:ext cx="4200411" cy="399082"/>
      </dsp:txXfrm>
    </dsp:sp>
    <dsp:sp modelId="{608D2E17-6B74-4894-B45A-066ACCF8B552}">
      <dsp:nvSpPr>
        <dsp:cNvPr id="0" name=""/>
        <dsp:cNvSpPr/>
      </dsp:nvSpPr>
      <dsp:spPr>
        <a:xfrm>
          <a:off x="0" y="1439204"/>
          <a:ext cx="4243589" cy="44226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Stakeholder Engagement</a:t>
          </a:r>
          <a:endParaRPr lang="en-US" sz="1800" kern="1200"/>
        </a:p>
      </dsp:txBody>
      <dsp:txXfrm>
        <a:off x="21589" y="1460793"/>
        <a:ext cx="4200411" cy="399082"/>
      </dsp:txXfrm>
    </dsp:sp>
    <dsp:sp modelId="{ADBCEED3-BF58-45C9-9177-CE1D47D9B207}">
      <dsp:nvSpPr>
        <dsp:cNvPr id="0" name=""/>
        <dsp:cNvSpPr/>
      </dsp:nvSpPr>
      <dsp:spPr>
        <a:xfrm>
          <a:off x="0" y="1933304"/>
          <a:ext cx="4243589" cy="44226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Financial Support Initiatives</a:t>
          </a:r>
          <a:endParaRPr lang="en-US" sz="1800" kern="1200"/>
        </a:p>
      </dsp:txBody>
      <dsp:txXfrm>
        <a:off x="21589" y="1954893"/>
        <a:ext cx="4200411" cy="399082"/>
      </dsp:txXfrm>
    </dsp:sp>
    <dsp:sp modelId="{B07375FC-F32F-4F0D-A64C-2DA38305E276}">
      <dsp:nvSpPr>
        <dsp:cNvPr id="0" name=""/>
        <dsp:cNvSpPr/>
      </dsp:nvSpPr>
      <dsp:spPr>
        <a:xfrm>
          <a:off x="0" y="2427404"/>
          <a:ext cx="4243589" cy="4422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Aptos Display" panose="02110004020202020204"/>
            </a:rPr>
            <a:t>Media Relations</a:t>
          </a:r>
          <a:endParaRPr lang="en-US" sz="1800" kern="1200"/>
        </a:p>
      </dsp:txBody>
      <dsp:txXfrm>
        <a:off x="21589" y="2448993"/>
        <a:ext cx="4200411" cy="39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1C10-CB73-6CB0-4CA3-FAF08C987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11CED-7AFC-909C-B265-446ED77B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80846-CA49-4762-6DC6-C2B261CE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95F47-7AB3-25A0-B69C-6C33E06A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08A26-A1FB-6AF1-B7DF-F36726D4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4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095-C4FB-7412-A5B9-E612716D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C83CA-E32C-7945-DC6F-37067A798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EC028-AC45-C0CF-283D-EAFE6B6A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AEE4-244C-D0D2-F2E0-62552AF6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F6ED2-11CA-9BE6-5187-338ED6A4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6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1EEDF-2A8B-80D5-6E9E-C4C515965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7A9B2-8123-532C-C58A-E99E840FC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41B94-52D9-7EC7-0DC0-B9AEC09E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FFEF-0F71-CEB6-ECF7-F31356B2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A4B7-82C0-CE75-B873-26616024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67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9554-8E67-947B-0BBD-925751C7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08A2-0959-40F7-02DF-F34E1E1A0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2526-8693-5857-A61E-5355AA57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B040F-93D4-FC9A-C6E9-1311E2F4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0C2EA-E7AE-65E4-1894-3886D6C8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6E92-CC28-9005-51AF-16C77DF9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F3E38-665A-9607-50F3-62D3161AF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43E58-AAC9-E1A0-46D8-76621CAB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ECCF7-3186-AB08-9274-F5049BD0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ED3F9-5298-DE3B-4097-ABC0BB19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4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2A50-8782-DE9A-0254-5E0DDEAB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5E90-C037-CD4E-AE83-A417940FC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1553E-B110-68F6-E74D-5CB29D1C9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27E18-D468-2FEA-9C78-FE55A059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754B6-FF62-C046-67A9-766C64DB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46D52-6E87-C1F3-8B95-28338CC6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FB24-5DA7-7953-76BD-4FE8D4D1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3C77B-493C-48E3-9E05-98C5EE9A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D7EBD-131F-F880-908D-54C065558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C75C3-0EC7-93A6-FA43-11E9916B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5CB9A-AF3B-6FEC-B1F3-E7C07A0DB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D3CC2-C6FC-07F2-AECA-A6D6076E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1F697-6094-4FF0-643A-817E6B69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321FC-3760-E62F-2BB6-26D45E92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ECC7-B13B-2B0F-E187-8214D74C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FCE3A-AFAA-A7CA-A157-AA1C7F4B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95984-6394-EB07-BE6B-18A8D283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3794A-104F-8C66-B0AE-243937599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615FD-D75C-75C1-D03E-3980BC60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B8764-0A5A-1EB6-8AD4-789F66C9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0CE44-7E66-A388-48E7-D9826519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5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4EDC-5BFC-152A-8F01-46774503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F98F-FA46-6F04-E1DB-9C2B4CAA1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A43CE-BAD5-064D-008A-1B26485A1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2806D-8D88-3C63-C4F0-27348B9B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1F81F-179E-9206-A847-C76548AC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19034-5711-6BBE-C161-9E5A7F30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4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02A4-8A32-D0A9-856B-DB1A1308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24EBF-1A50-080E-07E0-DE9B0500C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1AD68-D3C7-0B43-BF38-AEC35B752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8242C-C6E5-C718-445A-342B7CED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41180-92C9-0A2E-402A-2C405964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DD883-F8EB-FBAB-5AB1-46B27182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2D4FD-E8A0-2A5C-2F0C-D1C54E55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D4E04-0C6B-44AE-81BB-5D1610C47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B628E-FA8A-3F61-551F-CB8A1243D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B5301-FD64-E945-BCDF-584E316DBD58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F6BF4-5A4D-09F3-8A4B-39437EDC5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FED4-EB63-CD31-1EDD-91B6A65D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27C0A5-15B2-1B40-83C7-7CC785E1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1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">
            <a:extLst>
              <a:ext uri="{FF2B5EF4-FFF2-40B4-BE49-F238E27FC236}">
                <a16:creationId xmlns:a16="http://schemas.microsoft.com/office/drawing/2014/main" id="{A33AE1E7-2084-6B73-45A0-9B6DC5BD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887" y="2029402"/>
            <a:ext cx="6096000" cy="2217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4821A-03BA-A302-CCE9-0A5BF8FEE00A}"/>
              </a:ext>
            </a:extLst>
          </p:cNvPr>
          <p:cNvSpPr txBox="1"/>
          <p:nvPr/>
        </p:nvSpPr>
        <p:spPr>
          <a:xfrm>
            <a:off x="2479761" y="4908088"/>
            <a:ext cx="7233138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>
                <a:latin typeface="Aptos"/>
              </a:rPr>
              <a:t>Farzaneh </a:t>
            </a:r>
            <a:r>
              <a:rPr lang="en-US" sz="1900" err="1">
                <a:latin typeface="Aptos"/>
              </a:rPr>
              <a:t>Nourikhanshir</a:t>
            </a:r>
            <a:r>
              <a:rPr lang="en-US" sz="1900">
                <a:latin typeface="Aptos"/>
              </a:rPr>
              <a:t> - 220276549 | </a:t>
            </a:r>
            <a:r>
              <a:rPr lang="en-US" sz="1900" err="1">
                <a:latin typeface="Aptos"/>
              </a:rPr>
              <a:t>Jaismine</a:t>
            </a:r>
            <a:r>
              <a:rPr lang="en-US" sz="1900">
                <a:latin typeface="Aptos"/>
              </a:rPr>
              <a:t> Kaur - 220663423 Khushi </a:t>
            </a:r>
            <a:r>
              <a:rPr lang="en-US" sz="1900" err="1">
                <a:latin typeface="Aptos"/>
              </a:rPr>
              <a:t>Koradia</a:t>
            </a:r>
            <a:r>
              <a:rPr lang="en-US" sz="1900">
                <a:latin typeface="Aptos"/>
              </a:rPr>
              <a:t> - 219886522  |  Mercy Essien - 220811550 </a:t>
            </a:r>
            <a:endParaRPr lang="en-US">
              <a:latin typeface="Aptos"/>
            </a:endParaRPr>
          </a:p>
          <a:p>
            <a:pPr algn="ctr"/>
            <a:r>
              <a:rPr lang="en-US" sz="1900">
                <a:latin typeface="Aptos"/>
              </a:rPr>
              <a:t>Saarvendra – 219976448 | Wei </a:t>
            </a:r>
            <a:r>
              <a:rPr lang="en-US" sz="1900" err="1">
                <a:latin typeface="Aptos"/>
              </a:rPr>
              <a:t>Shsiung</a:t>
            </a:r>
            <a:r>
              <a:rPr lang="en-US" sz="1900">
                <a:latin typeface="Aptos"/>
              </a:rPr>
              <a:t> Li - 220014031 </a:t>
            </a:r>
            <a:endParaRPr lang="en-US">
              <a:latin typeface="Aptos"/>
            </a:endParaRPr>
          </a:p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81B18-655A-75D0-03DC-F5B414C53888}"/>
              </a:ext>
            </a:extLst>
          </p:cNvPr>
          <p:cNvSpPr txBox="1"/>
          <p:nvPr/>
        </p:nvSpPr>
        <p:spPr>
          <a:xfrm>
            <a:off x="3402510" y="536619"/>
            <a:ext cx="50348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Aptos"/>
                <a:ea typeface="Roboto"/>
                <a:cs typeface="Roboto"/>
              </a:rPr>
              <a:t>CSPR1080-014-FT-F23S2</a:t>
            </a:r>
            <a:br>
              <a:rPr lang="en-US" sz="1400"/>
            </a:br>
            <a:r>
              <a:rPr lang="en-US" sz="2800">
                <a:solidFill>
                  <a:srgbClr val="000000"/>
                </a:solidFill>
                <a:latin typeface="Aptos"/>
                <a:ea typeface="Roboto"/>
                <a:cs typeface="Roboto"/>
              </a:rPr>
              <a:t>Group 1 Case Study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2086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1235-735C-8277-6213-2C3D091C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2800" b="1"/>
              <a:t>Recommendations</a:t>
            </a:r>
          </a:p>
        </p:txBody>
      </p:sp>
      <p:pic>
        <p:nvPicPr>
          <p:cNvPr id="4" name="Picture 3" descr="A cruise ship with people on it&#10;&#10;Description automatically generated">
            <a:extLst>
              <a:ext uri="{FF2B5EF4-FFF2-40B4-BE49-F238E27FC236}">
                <a16:creationId xmlns:a16="http://schemas.microsoft.com/office/drawing/2014/main" id="{9634E9B6-1076-E3A8-4606-4F45342C2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0" b="2423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108E-6670-FDA2-D89D-9BBF8D1B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950406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Refundable Deposit, No-Penalty Cancellations or credit options/vouchers</a:t>
            </a:r>
            <a:endParaRPr lang="en-US" sz="1800"/>
          </a:p>
          <a:p>
            <a:r>
              <a:rPr lang="en-US" sz="1800"/>
              <a:t>Enhanced Customer and Community engagement (Employee wellbeing)</a:t>
            </a:r>
          </a:p>
          <a:p>
            <a:r>
              <a:rPr lang="en-US" sz="1800"/>
              <a:t>Investment in Technology</a:t>
            </a:r>
          </a:p>
          <a:p>
            <a:r>
              <a:rPr lang="en-US" sz="1800"/>
              <a:t>Sustainability Integration</a:t>
            </a:r>
          </a:p>
          <a:p>
            <a:r>
              <a:rPr lang="en-US" sz="1800"/>
              <a:t>Transparency and accountability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874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alking on a deck of a cruise ship&#10;&#10;Description automatically generated">
            <a:extLst>
              <a:ext uri="{FF2B5EF4-FFF2-40B4-BE49-F238E27FC236}">
                <a16:creationId xmlns:a16="http://schemas.microsoft.com/office/drawing/2014/main" id="{AFD06F0C-485A-DAD5-5E1F-95522D36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3" y="643467"/>
            <a:ext cx="65349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2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picture of a cruise ship on a wall">
            <a:extLst>
              <a:ext uri="{FF2B5EF4-FFF2-40B4-BE49-F238E27FC236}">
                <a16:creationId xmlns:a16="http://schemas.microsoft.com/office/drawing/2014/main" id="{5F6A61B7-CFC6-0BD1-C6A4-75A841F5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844" y="2028"/>
            <a:ext cx="6873023" cy="6867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2E4A6-7CAB-1A22-4ADB-F62D25FCAAB1}"/>
              </a:ext>
            </a:extLst>
          </p:cNvPr>
          <p:cNvSpPr txBox="1"/>
          <p:nvPr/>
        </p:nvSpPr>
        <p:spPr>
          <a:xfrm>
            <a:off x="621323" y="510201"/>
            <a:ext cx="30362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7F53F-3FAA-4DC2-6390-5633EDBF91B2}"/>
              </a:ext>
            </a:extLst>
          </p:cNvPr>
          <p:cNvSpPr txBox="1"/>
          <p:nvPr/>
        </p:nvSpPr>
        <p:spPr>
          <a:xfrm>
            <a:off x="737105" y="1310881"/>
            <a:ext cx="3831216" cy="5032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500">
                <a:solidFill>
                  <a:srgbClr val="000000"/>
                </a:solidFill>
                <a:ea typeface="+mn-lt"/>
                <a:cs typeface="+mn-lt"/>
              </a:rPr>
              <a:t>Royal Caribbean Group, a leader in the global cruise industry, operates Royal Caribbean International, Celebrity Cruises, and Silversea Cruises. With a fleet of 65 ships, the company travels to over 1,000 destinations worldwide.</a:t>
            </a:r>
            <a:endParaRPr lang="en-US" sz="1500"/>
          </a:p>
          <a:p>
            <a:pPr algn="just"/>
            <a:endParaRPr lang="en-US" sz="15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15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en-US" sz="1500">
                <a:solidFill>
                  <a:srgbClr val="000000"/>
                </a:solidFill>
                <a:ea typeface="+mn-lt"/>
                <a:cs typeface="+mn-lt"/>
              </a:rPr>
              <a:t>The company is committed to sustainability and ethical practices, focusing on reducing environmental impact and enhancing community engagements.</a:t>
            </a:r>
          </a:p>
          <a:p>
            <a:endParaRPr lang="en-US" sz="1500">
              <a:cs typeface="Segoe UI"/>
            </a:endParaRPr>
          </a:p>
          <a:p>
            <a:endParaRPr lang="en-US" sz="1500">
              <a:solidFill>
                <a:srgbClr val="000000"/>
              </a:solidFill>
              <a:cs typeface="Segoe UI"/>
            </a:endParaRPr>
          </a:p>
          <a:p>
            <a:pPr algn="just"/>
            <a:r>
              <a:rPr lang="en-US" sz="1500">
                <a:solidFill>
                  <a:srgbClr val="0D0D0D"/>
                </a:solidFill>
              </a:rPr>
              <a:t>To bring RCG’s sales and stock back to pre-pandemic level. Slumped 80% (stock)</a:t>
            </a:r>
            <a:endParaRPr lang="en-US" sz="1500">
              <a:solidFill>
                <a:srgbClr val="000000"/>
              </a:solidFill>
            </a:endParaRPr>
          </a:p>
          <a:p>
            <a:pPr algn="just"/>
            <a:r>
              <a:rPr lang="en-US" sz="1500">
                <a:solidFill>
                  <a:srgbClr val="0D0D0D"/>
                </a:solidFill>
              </a:rPr>
              <a:t>to do that they had to lift the no-sail band from the CDC ( </a:t>
            </a:r>
            <a:r>
              <a:rPr lang="en-US" sz="1500" err="1">
                <a:solidFill>
                  <a:srgbClr val="0D0D0D"/>
                </a:solidFill>
              </a:rPr>
              <a:t>Centres</a:t>
            </a:r>
            <a:r>
              <a:rPr lang="en-US" sz="1500">
                <a:solidFill>
                  <a:srgbClr val="0D0D0D"/>
                </a:solidFill>
              </a:rPr>
              <a:t> of Disease Control and prevention)</a:t>
            </a:r>
            <a:endParaRPr lang="en-US">
              <a:solidFill>
                <a:srgbClr val="000000"/>
              </a:solidFill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8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DF2FC-B008-EF5B-1084-B9DB1298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0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Issues Raised in The Case Study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10F3A9-EE16-7F72-E10D-91BE06CD6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8908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45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B4D34-9A68-AA0F-B4CE-74AD2E1E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19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Execution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6DDC8-682C-53A3-58D8-CADCE4BD3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Public launch of the campaign with comprehensive materials and media training.</a:t>
            </a:r>
          </a:p>
          <a:p>
            <a:r>
              <a:rPr lang="en-US" sz="1400"/>
              <a:t>CEO Richard Fain's prominent role in communicating safety standards.</a:t>
            </a:r>
          </a:p>
          <a:p>
            <a:r>
              <a:rPr lang="en-US" sz="1400"/>
              <a:t>Financial support provided to travel partners, generating positive media coverage.</a:t>
            </a:r>
          </a:p>
          <a:p>
            <a:r>
              <a:rPr lang="en-US" sz="1400"/>
              <a:t>Successfully managed media coverage, emphasizing industry recovery and safety protocols.</a:t>
            </a:r>
          </a:p>
          <a:p>
            <a:r>
              <a:rPr lang="en-US" sz="1400"/>
              <a:t>RCG's CEO conducted numerous interviews to reach investors and the broader public.</a:t>
            </a:r>
          </a:p>
          <a:p>
            <a:r>
              <a:rPr lang="en-US" sz="1400"/>
              <a:t>CDC accepted HSP recommendations, allowing ships to sail again</a:t>
            </a:r>
          </a:p>
          <a:p>
            <a:endParaRPr lang="en-US" sz="1400"/>
          </a:p>
        </p:txBody>
      </p:sp>
      <p:pic>
        <p:nvPicPr>
          <p:cNvPr id="4" name="Picture 3" descr="A large cruise ship in the water&#10;&#10;Description automatically generated">
            <a:extLst>
              <a:ext uri="{FF2B5EF4-FFF2-40B4-BE49-F238E27FC236}">
                <a16:creationId xmlns:a16="http://schemas.microsoft.com/office/drawing/2014/main" id="{CE828D0A-E6C1-458B-5415-A0F493AC8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2" r="70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774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680E9-C820-85F1-6632-AD2EE5EB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Main PR tactics used: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ruise ship with lights on it">
            <a:extLst>
              <a:ext uri="{FF2B5EF4-FFF2-40B4-BE49-F238E27FC236}">
                <a16:creationId xmlns:a16="http://schemas.microsoft.com/office/drawing/2014/main" id="{B762FDA0-9BD4-4D5E-F1FF-C7FD2C662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9" r="199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4219C3-E04A-A52B-DA64-DD0BCA4178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744323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569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2D6C-52EE-4060-618B-941FA411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/>
              <a:t>Campaign Evaluation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B2CB-0A19-12F8-6B8C-5B1179CD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01763" cy="36597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Regulatory acceptance of RCG recommendations led to CDC lifting No Sail Order.</a:t>
            </a:r>
          </a:p>
          <a:p>
            <a:r>
              <a:rPr lang="en-US" sz="1600"/>
              <a:t>High guest satisfaction scores recorded on initial sailings.</a:t>
            </a:r>
          </a:p>
          <a:p>
            <a:r>
              <a:rPr lang="en-US" sz="1600"/>
              <a:t>Positive media coverage increased, surpassing industry average.</a:t>
            </a:r>
          </a:p>
          <a:p>
            <a:r>
              <a:rPr lang="en-US" sz="1600"/>
              <a:t>Investor confidence boosted, reflected in stock price increase.</a:t>
            </a:r>
          </a:p>
          <a:p>
            <a:r>
              <a:rPr lang="en-US" sz="1600"/>
              <a:t>Financial support initiatives for travel partners positively received.</a:t>
            </a:r>
          </a:p>
          <a:p>
            <a:r>
              <a:rPr lang="en-US" sz="1600"/>
              <a:t>Consumer interest in cruising nearly returned to pre-pandemic levels.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5" name="Picture 4" descr="Two large cruise ships next to each other&#10;&#10;Description automatically generated">
            <a:extLst>
              <a:ext uri="{FF2B5EF4-FFF2-40B4-BE49-F238E27FC236}">
                <a16:creationId xmlns:a16="http://schemas.microsoft.com/office/drawing/2014/main" id="{E1D4BA60-3BAF-E2C8-448C-A4B043E4E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" t="313" r="43442" b="-39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0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9F61-CA24-4ACA-03E6-66CBB55D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b="1"/>
              <a:t>Opinions about the Case Study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6DA4-97A6-918A-2A9F-31831811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A Case Study Written in Hindsight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Risk Tactical Plan and a Global Pandemic</a:t>
            </a:r>
          </a:p>
          <a:p>
            <a:endParaRPr lang="en-US" sz="2200"/>
          </a:p>
          <a:p>
            <a:r>
              <a:rPr lang="en-US" sz="2200"/>
              <a:t>Strategies vs Tactics during COVID-19</a:t>
            </a:r>
          </a:p>
        </p:txBody>
      </p:sp>
      <p:pic>
        <p:nvPicPr>
          <p:cNvPr id="4" name="Picture 3" descr="A cruise ship on the water&#10;&#10;Description automatically generated">
            <a:extLst>
              <a:ext uri="{FF2B5EF4-FFF2-40B4-BE49-F238E27FC236}">
                <a16:creationId xmlns:a16="http://schemas.microsoft.com/office/drawing/2014/main" id="{8F38DEE0-E6FB-F4F0-1C89-4CFD003D7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6" r="2530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009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CC0B-22C4-F1E9-99F1-EA390BEF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52" y="829792"/>
            <a:ext cx="4670096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b="1">
                <a:latin typeface="Aptos Display"/>
                <a:cs typeface="Arial"/>
              </a:rPr>
              <a:t>Assumption: Comprehensive Health and Safety Protocols Will Fully Restore Stakeholder Confidence</a:t>
            </a:r>
            <a:endParaRPr lang="en-US" sz="2400" b="1"/>
          </a:p>
          <a:p>
            <a:br>
              <a:rPr lang="en-US" sz="2200"/>
            </a:br>
            <a:endParaRPr lang="en-US" sz="22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CDD3-1964-017C-560B-95B522FF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Old &amp; New Customers</a:t>
            </a:r>
          </a:p>
          <a:p>
            <a:r>
              <a:rPr lang="en-US" sz="2000"/>
              <a:t>Impact of Safety Protocol on Consumer Confidence</a:t>
            </a:r>
          </a:p>
          <a:p>
            <a:r>
              <a:rPr lang="en-US" sz="2000"/>
              <a:t>Faith Through Communication (communication gaps)</a:t>
            </a:r>
          </a:p>
          <a:p>
            <a:r>
              <a:rPr lang="en-US" sz="2000"/>
              <a:t>Failed Projections - The pandemic prevailing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/>
              <a:t>Long term effect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200"/>
              <a:t>Brand Positioning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4" name="Picture 3" descr="A large cruise ship at night&#10;&#10;Description automatically generated">
            <a:extLst>
              <a:ext uri="{FF2B5EF4-FFF2-40B4-BE49-F238E27FC236}">
                <a16:creationId xmlns:a16="http://schemas.microsoft.com/office/drawing/2014/main" id="{24C376C8-D274-4E69-D0BE-FD4C03A11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2" r="2638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098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7DBD3-6FF3-8C48-AC94-4BDE2135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b="1">
                <a:latin typeface="Aptos Display"/>
                <a:cs typeface="Arial"/>
              </a:rPr>
              <a:t>Aspects with No Explicit Evidence or Detail</a:t>
            </a:r>
            <a:endParaRPr lang="en-US" sz="4600" b="1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96E5B-8CB6-7D71-2F75-F335D9C26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Details on Research Methodology</a:t>
            </a:r>
          </a:p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Quantitative Impact of Communications Efforts (Immeasurable Impact)</a:t>
            </a:r>
          </a:p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Specific Financial Impact on Travel Partners from the Loan Program</a:t>
            </a:r>
          </a:p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Comparison of Pre- and Post-Pandemic Performance Metrics</a:t>
            </a:r>
          </a:p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Regulatory Bodies and Health Authorities Outside the U.S</a:t>
            </a:r>
          </a:p>
          <a:p>
            <a:pPr marL="514350" indent="-514350">
              <a:buAutoNum type="arabicPeriod"/>
            </a:pPr>
            <a:r>
              <a:rPr lang="en-US" sz="2200">
                <a:latin typeface="Aptos"/>
                <a:cs typeface="Arial"/>
              </a:rPr>
              <a:t>Local Communities at Port Cities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A8398F0-EF1D-0770-C7FB-B3C55D298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10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Segoe UI</vt:lpstr>
      <vt:lpstr>Office Theme</vt:lpstr>
      <vt:lpstr>PowerPoint Presentation</vt:lpstr>
      <vt:lpstr>PowerPoint Presentation</vt:lpstr>
      <vt:lpstr>Issues Raised in The Case Study</vt:lpstr>
      <vt:lpstr>Execution</vt:lpstr>
      <vt:lpstr>Main PR tactics used:</vt:lpstr>
      <vt:lpstr>Campaign Evaluation</vt:lpstr>
      <vt:lpstr>Opinions about the Case Study</vt:lpstr>
      <vt:lpstr>Assumption: Comprehensive Health and Safety Protocols Will Fully Restore Stakeholder Confidence  </vt:lpstr>
      <vt:lpstr>Aspects with No Explicit Evidence or Detail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Jaismine Kaur</dc:creator>
  <cp:lastModifiedBy>Jaismine Kaur</cp:lastModifiedBy>
  <cp:revision>2</cp:revision>
  <dcterms:created xsi:type="dcterms:W3CDTF">2024-04-11T19:45:14Z</dcterms:created>
  <dcterms:modified xsi:type="dcterms:W3CDTF">2024-04-23T02:08:16Z</dcterms:modified>
</cp:coreProperties>
</file>